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 autoAdjust="0"/>
    <p:restoredTop sz="94660"/>
  </p:normalViewPr>
  <p:slideViewPr>
    <p:cSldViewPr snapToGrid="0">
      <p:cViewPr varScale="1">
        <p:scale>
          <a:sx n="68" d="100"/>
          <a:sy n="68" d="100"/>
        </p:scale>
        <p:origin x="1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16D2-EE96-4CAD-9B0F-68A3491A67BC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94A27-5A58-4FEB-B345-0F6F18E516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0141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16D2-EE96-4CAD-9B0F-68A3491A67BC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94A27-5A58-4FEB-B345-0F6F18E516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4113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16D2-EE96-4CAD-9B0F-68A3491A67BC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94A27-5A58-4FEB-B345-0F6F18E516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179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16D2-EE96-4CAD-9B0F-68A3491A67BC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94A27-5A58-4FEB-B345-0F6F18E516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8433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16D2-EE96-4CAD-9B0F-68A3491A67BC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94A27-5A58-4FEB-B345-0F6F18E516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678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16D2-EE96-4CAD-9B0F-68A3491A67BC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94A27-5A58-4FEB-B345-0F6F18E516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2985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16D2-EE96-4CAD-9B0F-68A3491A67BC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94A27-5A58-4FEB-B345-0F6F18E516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9259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16D2-EE96-4CAD-9B0F-68A3491A67BC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94A27-5A58-4FEB-B345-0F6F18E516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4620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16D2-EE96-4CAD-9B0F-68A3491A67BC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94A27-5A58-4FEB-B345-0F6F18E516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4947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16D2-EE96-4CAD-9B0F-68A3491A67BC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94A27-5A58-4FEB-B345-0F6F18E516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7629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16D2-EE96-4CAD-9B0F-68A3491A67BC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94A27-5A58-4FEB-B345-0F6F18E516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8882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916D2-EE96-4CAD-9B0F-68A3491A67BC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94A27-5A58-4FEB-B345-0F6F18E516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517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/>
          <p:cNvGrpSpPr/>
          <p:nvPr/>
        </p:nvGrpSpPr>
        <p:grpSpPr>
          <a:xfrm>
            <a:off x="745587" y="1061959"/>
            <a:ext cx="10536702" cy="5184096"/>
            <a:chOff x="752034" y="1174501"/>
            <a:chExt cx="7600587" cy="3344603"/>
          </a:xfrm>
        </p:grpSpPr>
        <p:sp>
          <p:nvSpPr>
            <p:cNvPr id="4" name="Rounded Rectangle 2"/>
            <p:cNvSpPr>
              <a:spLocks noChangeArrowheads="1"/>
            </p:cNvSpPr>
            <p:nvPr/>
          </p:nvSpPr>
          <p:spPr bwMode="auto">
            <a:xfrm>
              <a:off x="3308324" y="1174501"/>
              <a:ext cx="1391308" cy="485775"/>
            </a:xfrm>
            <a:prstGeom prst="roundRect">
              <a:avLst>
                <a:gd name="adj" fmla="val 16667"/>
              </a:avLst>
            </a:prstGeom>
            <a:solidFill>
              <a:srgbClr val="5B9BD5"/>
            </a:solidFill>
            <a:ln w="12700">
              <a:solidFill>
                <a:srgbClr val="1F4D78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1" i="0" u="none" strike="noStrike" cap="none" normalizeH="0" baseline="0" dirty="0" smtClean="0">
                  <a:ln>
                    <a:noFill/>
                  </a:ln>
                  <a:effectLst/>
                  <a:latin typeface="Kokila" panose="020B0604020202020204" pitchFamily="34" charset="0"/>
                  <a:ea typeface="Calibri" panose="020F0502020204030204" pitchFamily="34" charset="0"/>
                  <a:cs typeface="Kokila" panose="020B0604020202020204" pitchFamily="34" charset="0"/>
                </a:rPr>
                <a:t>PRINCIPAL</a:t>
              </a:r>
              <a:endParaRPr kumimoji="0" lang="en-US" altLang="en-US" sz="2800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" name="Rounded Rectangle 3"/>
            <p:cNvSpPr>
              <a:spLocks noChangeArrowheads="1"/>
            </p:cNvSpPr>
            <p:nvPr/>
          </p:nvSpPr>
          <p:spPr bwMode="auto">
            <a:xfrm>
              <a:off x="7238196" y="3502716"/>
              <a:ext cx="1114425" cy="485775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Kokila" panose="020B0604020202020204" pitchFamily="34" charset="0"/>
                  <a:ea typeface="Calibri" panose="020F0502020204030204" pitchFamily="34" charset="0"/>
                  <a:cs typeface="Kokila" panose="020B0604020202020204" pitchFamily="34" charset="0"/>
                </a:rPr>
                <a:t>Menial Staff</a:t>
              </a:r>
              <a:endPara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Rounded Rectangle 4"/>
            <p:cNvSpPr>
              <a:spLocks noChangeArrowheads="1"/>
            </p:cNvSpPr>
            <p:nvPr/>
          </p:nvSpPr>
          <p:spPr bwMode="auto">
            <a:xfrm>
              <a:off x="5853625" y="3502716"/>
              <a:ext cx="1114425" cy="485775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Kokila" panose="020B0604020202020204" pitchFamily="34" charset="0"/>
                  <a:ea typeface="Calibri" panose="020F0502020204030204" pitchFamily="34" charset="0"/>
                  <a:cs typeface="Kokila" panose="020B0604020202020204" pitchFamily="34" charset="0"/>
                </a:rPr>
                <a:t>Assistants</a:t>
              </a:r>
              <a:endPara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Rounded Rectangle 5"/>
            <p:cNvSpPr>
              <a:spLocks noChangeArrowheads="1"/>
            </p:cNvSpPr>
            <p:nvPr/>
          </p:nvSpPr>
          <p:spPr bwMode="auto">
            <a:xfrm>
              <a:off x="768296" y="4033329"/>
              <a:ext cx="1114425" cy="485775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Kokila" panose="020B0604020202020204" pitchFamily="34" charset="0"/>
                  <a:ea typeface="Calibri" panose="020F0502020204030204" pitchFamily="34" charset="0"/>
                  <a:cs typeface="Kokila" panose="020B0604020202020204" pitchFamily="34" charset="0"/>
                </a:rPr>
                <a:t>Individual Faculties</a:t>
              </a:r>
              <a:endPara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Rounded Rectangle 6"/>
            <p:cNvSpPr>
              <a:spLocks noChangeArrowheads="1"/>
            </p:cNvSpPr>
            <p:nvPr/>
          </p:nvSpPr>
          <p:spPr bwMode="auto">
            <a:xfrm>
              <a:off x="4243900" y="3502716"/>
              <a:ext cx="1114425" cy="485775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Kokila" panose="020B0604020202020204" pitchFamily="34" charset="0"/>
                  <a:ea typeface="Calibri" panose="020F0502020204030204" pitchFamily="34" charset="0"/>
                  <a:cs typeface="Kokila" panose="020B0604020202020204" pitchFamily="34" charset="0"/>
                </a:rPr>
                <a:t>Librarian</a:t>
              </a:r>
              <a:endParaRPr kumimoji="0" lang="en-US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Rounded Rectangle 7"/>
            <p:cNvSpPr>
              <a:spLocks noChangeArrowheads="1"/>
            </p:cNvSpPr>
            <p:nvPr/>
          </p:nvSpPr>
          <p:spPr bwMode="auto">
            <a:xfrm>
              <a:off x="2929450" y="3493191"/>
              <a:ext cx="1114425" cy="485775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Kokila" panose="020B0604020202020204" pitchFamily="34" charset="0"/>
                  <a:ea typeface="Calibri" panose="020F0502020204030204" pitchFamily="34" charset="0"/>
                  <a:cs typeface="Kokila" panose="020B0604020202020204" pitchFamily="34" charset="0"/>
                </a:rPr>
                <a:t>Sports Officer</a:t>
              </a:r>
              <a:endParaRPr kumimoji="0" lang="en-US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ounded Rectangle 8"/>
            <p:cNvSpPr>
              <a:spLocks noChangeArrowheads="1"/>
            </p:cNvSpPr>
            <p:nvPr/>
          </p:nvSpPr>
          <p:spPr bwMode="auto">
            <a:xfrm>
              <a:off x="774060" y="3199634"/>
              <a:ext cx="1114425" cy="485775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Kokila" panose="020B0604020202020204" pitchFamily="34" charset="0"/>
                  <a:ea typeface="Calibri" panose="020F0502020204030204" pitchFamily="34" charset="0"/>
                  <a:cs typeface="Kokila" panose="020B0604020202020204" pitchFamily="34" charset="0"/>
                </a:rPr>
                <a:t>HoDs</a:t>
              </a:r>
              <a:endParaRPr kumimoji="0" lang="en-US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ounded Rectangle 9"/>
            <p:cNvSpPr>
              <a:spLocks noChangeArrowheads="1"/>
            </p:cNvSpPr>
            <p:nvPr/>
          </p:nvSpPr>
          <p:spPr bwMode="auto">
            <a:xfrm>
              <a:off x="6410837" y="2341686"/>
              <a:ext cx="1114425" cy="485775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Kokila" panose="020B0604020202020204" pitchFamily="34" charset="0"/>
                  <a:ea typeface="Calibri" panose="020F0502020204030204" pitchFamily="34" charset="0"/>
                  <a:cs typeface="Kokila" panose="020B0604020202020204" pitchFamily="34" charset="0"/>
                </a:rPr>
                <a:t>Office</a:t>
              </a:r>
              <a:endPara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ounded Rectangle 10"/>
            <p:cNvSpPr>
              <a:spLocks noChangeArrowheads="1"/>
            </p:cNvSpPr>
            <p:nvPr/>
          </p:nvSpPr>
          <p:spPr bwMode="auto">
            <a:xfrm>
              <a:off x="3407755" y="2346814"/>
              <a:ext cx="1114425" cy="485775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Kokila" panose="020B0604020202020204" pitchFamily="34" charset="0"/>
                  <a:ea typeface="Calibri" panose="020F0502020204030204" pitchFamily="34" charset="0"/>
                  <a:cs typeface="Kokila" panose="020B0604020202020204" pitchFamily="34" charset="0"/>
                </a:rPr>
                <a:t>Non-teaching</a:t>
              </a:r>
              <a:endPara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ounded Rectangle 11"/>
            <p:cNvSpPr>
              <a:spLocks noChangeArrowheads="1"/>
            </p:cNvSpPr>
            <p:nvPr/>
          </p:nvSpPr>
          <p:spPr bwMode="auto">
            <a:xfrm>
              <a:off x="752034" y="2341686"/>
              <a:ext cx="1114425" cy="485775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Kokila" panose="020B0604020202020204" pitchFamily="34" charset="0"/>
                  <a:ea typeface="Calibri" panose="020F0502020204030204" pitchFamily="34" charset="0"/>
                  <a:cs typeface="Kokila" panose="020B0604020202020204" pitchFamily="34" charset="0"/>
                </a:rPr>
                <a:t>Teaching</a:t>
              </a:r>
              <a:endPara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1309246" y="2011682"/>
              <a:ext cx="5658803" cy="79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350014" y="3145270"/>
              <a:ext cx="145109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242500" y="3131203"/>
              <a:ext cx="145109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1301624" y="2019667"/>
              <a:ext cx="0" cy="3094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4" idx="2"/>
            </p:cNvCxnSpPr>
            <p:nvPr/>
          </p:nvCxnSpPr>
          <p:spPr>
            <a:xfrm flipH="1">
              <a:off x="4003978" y="1660276"/>
              <a:ext cx="1" cy="6688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6968049" y="2019667"/>
              <a:ext cx="0" cy="3094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3350014" y="3145271"/>
              <a:ext cx="0" cy="3479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4803015" y="3145271"/>
              <a:ext cx="0" cy="3479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6242500" y="3144524"/>
              <a:ext cx="0" cy="3479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7693598" y="3145271"/>
              <a:ext cx="0" cy="3479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1309246" y="2827461"/>
              <a:ext cx="0" cy="3479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043875" y="2823843"/>
              <a:ext cx="0" cy="3182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6968049" y="2814777"/>
              <a:ext cx="0" cy="3182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>
              <a:off x="1309246" y="3685409"/>
              <a:ext cx="0" cy="3479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36266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Kokila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</dc:creator>
  <cp:lastModifiedBy>MICROSOFT</cp:lastModifiedBy>
  <cp:revision>2</cp:revision>
  <dcterms:created xsi:type="dcterms:W3CDTF">2023-08-17T11:33:40Z</dcterms:created>
  <dcterms:modified xsi:type="dcterms:W3CDTF">2023-08-17T11:40:28Z</dcterms:modified>
</cp:coreProperties>
</file>